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4" r:id="rId2"/>
    <p:sldMasterId id="2147483696" r:id="rId3"/>
    <p:sldMasterId id="2147483708" r:id="rId4"/>
  </p:sldMasterIdLst>
  <p:sldIdLst>
    <p:sldId id="290" r:id="rId5"/>
    <p:sldId id="259" r:id="rId6"/>
    <p:sldId id="261" r:id="rId7"/>
    <p:sldId id="258" r:id="rId8"/>
    <p:sldId id="289" r:id="rId9"/>
    <p:sldId id="291" r:id="rId10"/>
    <p:sldId id="292" r:id="rId11"/>
    <p:sldId id="266" r:id="rId12"/>
    <p:sldId id="293" r:id="rId13"/>
  </p:sldIdLst>
  <p:sldSz cx="12192000" cy="6858000"/>
  <p:notesSz cx="6858000" cy="9144000"/>
  <p:embeddedFontLst>
    <p:embeddedFont>
      <p:font typeface="AR BERKLEY" panose="020B0604020202020204" charset="0"/>
      <p:regular r:id="rId14"/>
    </p:embeddedFont>
    <p:embeddedFont>
      <p:font typeface="Arial Narrow" panose="020B0606020202030204" pitchFamily="34" charset="0"/>
      <p:regular r:id="rId15"/>
      <p:bold r:id="rId16"/>
      <p:italic r:id="rId17"/>
      <p:boldItalic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Calibri Light" panose="020F0302020204030204" pitchFamily="34" charset="0"/>
      <p:regular r:id="rId23"/>
      <p:italic r:id="rId24"/>
    </p:embeddedFont>
    <p:embeddedFont>
      <p:font typeface="Californian FB" panose="0207040306080B030204" pitchFamily="18" charset="0"/>
      <p:regular r:id="rId25"/>
      <p:bold r:id="rId26"/>
      <p:italic r:id="rId2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06" d="100"/>
          <a:sy n="106" d="100"/>
        </p:scale>
        <p:origin x="22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8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1.fntdata"/><Relationship Id="rId5" Type="http://schemas.openxmlformats.org/officeDocument/2006/relationships/slide" Target="slides/slide1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font" Target="fonts/font6.fntdata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093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7612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0271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491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628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1316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635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1412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2814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7802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488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849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583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7101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8331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6284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9242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9544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2808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1581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6688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4012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317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39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1844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4641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3474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3900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024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5928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2567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3846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6588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9607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2443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8642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1277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821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7989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2478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9466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2285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528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1196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Image result for mountain in galilee">
            <a:extLst>
              <a:ext uri="{FF2B5EF4-FFF2-40B4-BE49-F238E27FC236}">
                <a16:creationId xmlns:a16="http://schemas.microsoft.com/office/drawing/2014/main" id="{6416086E-1E13-4587-A2D1-526A8B525A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0" y="0"/>
            <a:ext cx="12192000" cy="6916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793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83A7523-CFB5-4E5A-9F7B-9A4163E0AD11}"/>
              </a:ext>
            </a:extLst>
          </p:cNvPr>
          <p:cNvCxnSpPr/>
          <p:nvPr userDrawn="1"/>
        </p:nvCxnSpPr>
        <p:spPr>
          <a:xfrm>
            <a:off x="838200" y="365127"/>
            <a:ext cx="0" cy="5811837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BD1D23F-B745-47A7-BE74-8AED7AA2357F}"/>
              </a:ext>
            </a:extLst>
          </p:cNvPr>
          <p:cNvCxnSpPr/>
          <p:nvPr userDrawn="1"/>
        </p:nvCxnSpPr>
        <p:spPr>
          <a:xfrm>
            <a:off x="838199" y="365126"/>
            <a:ext cx="10672099" cy="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Image result for mountain in galilee">
            <a:extLst>
              <a:ext uri="{FF2B5EF4-FFF2-40B4-BE49-F238E27FC236}">
                <a16:creationId xmlns:a16="http://schemas.microsoft.com/office/drawing/2014/main" id="{6416086E-1E13-4587-A2D1-526A8B525A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838198" y="353044"/>
            <a:ext cx="2308125" cy="1309426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5234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Image result for mountain in galilee">
            <a:extLst>
              <a:ext uri="{FF2B5EF4-FFF2-40B4-BE49-F238E27FC236}">
                <a16:creationId xmlns:a16="http://schemas.microsoft.com/office/drawing/2014/main" id="{7B8F66A0-B77B-2A34-DD31-F7CF4B04BC0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0" y="0"/>
            <a:ext cx="12192000" cy="6916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3842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F99A1E0-D0EC-3EFF-64B1-FD81CA9A0508}"/>
              </a:ext>
            </a:extLst>
          </p:cNvPr>
          <p:cNvCxnSpPr/>
          <p:nvPr userDrawn="1"/>
        </p:nvCxnSpPr>
        <p:spPr>
          <a:xfrm>
            <a:off x="838200" y="365127"/>
            <a:ext cx="0" cy="5811837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E1DB9B2-4DC5-57FD-2F89-E2E4CAA5FA8B}"/>
              </a:ext>
            </a:extLst>
          </p:cNvPr>
          <p:cNvCxnSpPr/>
          <p:nvPr userDrawn="1"/>
        </p:nvCxnSpPr>
        <p:spPr>
          <a:xfrm>
            <a:off x="838199" y="365126"/>
            <a:ext cx="10672099" cy="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 descr="Image result for mountain in galilee">
            <a:extLst>
              <a:ext uri="{FF2B5EF4-FFF2-40B4-BE49-F238E27FC236}">
                <a16:creationId xmlns:a16="http://schemas.microsoft.com/office/drawing/2014/main" id="{93AD3915-3C12-2FE5-DDB7-A88D07581CE5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838198" y="353044"/>
            <a:ext cx="2308125" cy="1309426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4762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25865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539A14-79BD-47D1-86F8-BD505189233B}"/>
              </a:ext>
            </a:extLst>
          </p:cNvPr>
          <p:cNvSpPr/>
          <p:nvPr/>
        </p:nvSpPr>
        <p:spPr>
          <a:xfrm>
            <a:off x="2891074" y="1249378"/>
            <a:ext cx="6083928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  <a:p>
            <a:pPr algn="ctr"/>
            <a:r>
              <a:rPr lang="en-US" sz="720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Matthew 5-7</a:t>
            </a:r>
          </a:p>
        </p:txBody>
      </p:sp>
    </p:spTree>
    <p:extLst>
      <p:ext uri="{BB962C8B-B14F-4D97-AF65-F5344CB8AC3E}">
        <p14:creationId xmlns:p14="http://schemas.microsoft.com/office/powerpoint/2010/main" val="1999715434"/>
      </p:ext>
    </p:extLst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539A14-79BD-47D1-86F8-BD505189233B}"/>
              </a:ext>
            </a:extLst>
          </p:cNvPr>
          <p:cNvSpPr/>
          <p:nvPr/>
        </p:nvSpPr>
        <p:spPr>
          <a:xfrm>
            <a:off x="6955125" y="0"/>
            <a:ext cx="3712875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  <a:p>
            <a:pPr algn="ctr"/>
            <a:r>
              <a:rPr lang="en-US" sz="320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Matthew 5-7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22A78C-0981-4CA8-AB04-FDABD82E2877}"/>
              </a:ext>
            </a:extLst>
          </p:cNvPr>
          <p:cNvSpPr txBox="1"/>
          <p:nvPr/>
        </p:nvSpPr>
        <p:spPr>
          <a:xfrm>
            <a:off x="1978042" y="1137237"/>
            <a:ext cx="7964312" cy="267765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/>
              <a:t>Scene: the mountain</a:t>
            </a:r>
          </a:p>
          <a:p>
            <a:pPr algn="ctr"/>
            <a:endParaRPr lang="en-US" sz="800" b="1" u="sng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i="1" dirty="0"/>
              <a:t>Luke 6:12 – went to mountain to pray then chose apostles – then came down with them – Mark 3:14,15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i="1" dirty="0"/>
              <a:t>Luke 6:17 – came to a more level spot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i="1" dirty="0"/>
              <a:t>Matthew: sat down (5:1)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i="1" dirty="0"/>
              <a:t>Parallel in Luke 6:29-49</a:t>
            </a:r>
            <a:endParaRPr lang="en-US" sz="8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i="1" dirty="0"/>
          </a:p>
        </p:txBody>
      </p:sp>
      <p:pic>
        <p:nvPicPr>
          <p:cNvPr id="4" name="Picture 2" descr="D:\Projectr\GIFFiles\Christ 2.gif">
            <a:extLst>
              <a:ext uri="{FF2B5EF4-FFF2-40B4-BE49-F238E27FC236}">
                <a16:creationId xmlns:a16="http://schemas.microsoft.com/office/drawing/2014/main" id="{11815187-0F7D-4293-AD78-86E51BECC3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33" t="1778" r="11507" b="29550"/>
          <a:stretch/>
        </p:blipFill>
        <p:spPr bwMode="auto">
          <a:xfrm>
            <a:off x="5579953" y="3058290"/>
            <a:ext cx="4219027" cy="369917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74931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852064" y="807157"/>
            <a:ext cx="6745111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Matthew 5:13-16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493820" y="1719735"/>
            <a:ext cx="10257577" cy="4693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b="1" u="sng" dirty="0"/>
              <a:t>SALT (v.13)</a:t>
            </a:r>
            <a:endParaRPr lang="en-US" sz="2300" dirty="0"/>
          </a:p>
          <a:p>
            <a:pPr lvl="1"/>
            <a:r>
              <a:rPr lang="en-US" sz="2300" dirty="0"/>
              <a:t>Galatians 2:20 “Christ lives in me”</a:t>
            </a:r>
          </a:p>
          <a:p>
            <a:r>
              <a:rPr lang="en-US" sz="2300" b="1" dirty="0"/>
              <a:t>“OF THE EARTH”</a:t>
            </a:r>
          </a:p>
          <a:p>
            <a:pPr lvl="1"/>
            <a:r>
              <a:rPr lang="en-US" sz="2300" dirty="0"/>
              <a:t>1 John 2:16,17 “is not of the Father but is of the world”</a:t>
            </a:r>
          </a:p>
          <a:p>
            <a:r>
              <a:rPr lang="en-US" sz="2300" b="1" dirty="0"/>
              <a:t>QUALITIES OF SALT</a:t>
            </a:r>
          </a:p>
          <a:p>
            <a:pPr lvl="1"/>
            <a:r>
              <a:rPr lang="en-US" sz="2300" dirty="0"/>
              <a:t>Preserver – used to cure hams</a:t>
            </a:r>
          </a:p>
          <a:p>
            <a:pPr lvl="1"/>
            <a:r>
              <a:rPr lang="en-US" sz="2300" dirty="0"/>
              <a:t>Penetrates – rids of moisture that leads to decay</a:t>
            </a:r>
          </a:p>
          <a:p>
            <a:pPr lvl="1"/>
            <a:r>
              <a:rPr lang="en-US" sz="2300" dirty="0"/>
              <a:t>Purifies – soak injuries in salt	</a:t>
            </a:r>
          </a:p>
          <a:p>
            <a:pPr lvl="1"/>
            <a:r>
              <a:rPr lang="en-US" sz="2300" dirty="0"/>
              <a:t>Adds Taste – enhances food</a:t>
            </a:r>
          </a:p>
          <a:p>
            <a:pPr lvl="0"/>
            <a:r>
              <a:rPr lang="en-US" sz="2300" dirty="0">
                <a:solidFill>
                  <a:prstClr val="black"/>
                </a:solidFill>
              </a:rPr>
              <a:t>1 Timothy 4:11,12 “example to the believers in word, in conduct, in love, in spirit, in faith, in purity”</a:t>
            </a:r>
          </a:p>
          <a:p>
            <a:pPr lvl="0"/>
            <a:r>
              <a:rPr lang="en-US" sz="2300" dirty="0">
                <a:solidFill>
                  <a:prstClr val="black"/>
                </a:solidFill>
              </a:rPr>
              <a:t>1 Timothy 4:16 “take heed to yourself and to the doctrine”</a:t>
            </a:r>
          </a:p>
          <a:p>
            <a:pPr lvl="0"/>
            <a:r>
              <a:rPr lang="en-US" sz="2300" dirty="0">
                <a:solidFill>
                  <a:prstClr val="black"/>
                </a:solidFill>
              </a:rPr>
              <a:t>1 Peter 3:1-4 “without a word, may be won by the conduct of their wives”</a:t>
            </a:r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364629928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852064" y="807157"/>
            <a:ext cx="6745111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Matthew 5:13-16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267485" y="1774479"/>
            <a:ext cx="1049296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“LOSES ITS SAVOUR” {KJV} “FLAVOR” </a:t>
            </a:r>
            <a:endParaRPr lang="en-US" sz="2400" dirty="0"/>
          </a:p>
          <a:p>
            <a:pPr lvl="1"/>
            <a:r>
              <a:rPr lang="en-US" sz="2400" dirty="0"/>
              <a:t>Salt mingled with other substance loses its power</a:t>
            </a:r>
          </a:p>
          <a:p>
            <a:pPr lvl="1"/>
            <a:r>
              <a:rPr lang="en-US" sz="2400" dirty="0"/>
              <a:t>Romans 12:2 “do not be conformed to this world”</a:t>
            </a:r>
          </a:p>
          <a:p>
            <a:pPr lvl="1"/>
            <a:r>
              <a:rPr lang="en-US" sz="2400" dirty="0"/>
              <a:t>Malachi 2:6 “injustice was not found on his lips”</a:t>
            </a:r>
          </a:p>
          <a:p>
            <a:r>
              <a:rPr lang="en-US" sz="2400" b="1" dirty="0"/>
              <a:t>“HAMMY CHRISTIANS”</a:t>
            </a:r>
          </a:p>
          <a:p>
            <a:pPr lvl="1"/>
            <a:r>
              <a:rPr lang="en-US" sz="2400" dirty="0"/>
              <a:t>Hammy Salt – salt that had taken the flavor of the MEAT!</a:t>
            </a:r>
          </a:p>
          <a:p>
            <a:pPr lvl="1"/>
            <a:r>
              <a:rPr lang="en-US" sz="2400" dirty="0"/>
              <a:t>Such salt would have no value!</a:t>
            </a:r>
          </a:p>
          <a:p>
            <a:pPr lvl="1"/>
            <a:r>
              <a:rPr lang="en-US" sz="2400" dirty="0"/>
              <a:t>Some professed Christians offer this kind of salt to the Lord!</a:t>
            </a:r>
          </a:p>
          <a:p>
            <a:pPr lvl="1"/>
            <a:r>
              <a:rPr lang="en-US" sz="2400" dirty="0"/>
              <a:t>Mix and Mingle with the world – but the world is none the better for it!</a:t>
            </a:r>
          </a:p>
          <a:p>
            <a:pPr lvl="1"/>
            <a:r>
              <a:rPr lang="en-US" sz="2400" dirty="0"/>
              <a:t>HAMMY SALT!  HAMMY CHRISTIANS!</a:t>
            </a:r>
          </a:p>
          <a:p>
            <a:pPr lvl="1"/>
            <a:r>
              <a:rPr lang="en-US" sz="2400" dirty="0"/>
              <a:t>“good for nothing, but to be cast out. And to be trodden under foot of men”</a:t>
            </a:r>
          </a:p>
        </p:txBody>
      </p:sp>
    </p:spTree>
    <p:extLst>
      <p:ext uri="{BB962C8B-B14F-4D97-AF65-F5344CB8AC3E}">
        <p14:creationId xmlns:p14="http://schemas.microsoft.com/office/powerpoint/2010/main" val="39071848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852064" y="807157"/>
            <a:ext cx="6745111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Matthew 5:14-16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267485" y="1774479"/>
            <a:ext cx="10492966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/>
              <a:t>“LIGHT” (vv. 14-16)</a:t>
            </a:r>
            <a:endParaRPr lang="en-US" sz="2600" dirty="0"/>
          </a:p>
          <a:p>
            <a:pPr lvl="1"/>
            <a:r>
              <a:rPr lang="en-US" sz="2600" dirty="0"/>
              <a:t>The world needs illuminating</a:t>
            </a:r>
          </a:p>
          <a:p>
            <a:pPr lvl="1"/>
            <a:r>
              <a:rPr lang="en-US" sz="2600" dirty="0"/>
              <a:t>People have gone away from God into darkness</a:t>
            </a:r>
          </a:p>
          <a:p>
            <a:pPr lvl="1"/>
            <a:r>
              <a:rPr lang="en-US" sz="2600" dirty="0"/>
              <a:t>John 3:19 “men loved the darkness rather than light, because their deeds were evil”</a:t>
            </a:r>
          </a:p>
          <a:p>
            <a:r>
              <a:rPr lang="en-US" sz="2600" b="1" dirty="0"/>
              <a:t>CHRISTIANS ARE LIGHT</a:t>
            </a:r>
          </a:p>
          <a:p>
            <a:pPr lvl="1"/>
            <a:r>
              <a:rPr lang="en-US" sz="2600" dirty="0"/>
              <a:t>Ephesians 5:8 “but now you are light in the Lord”</a:t>
            </a:r>
          </a:p>
          <a:p>
            <a:pPr lvl="1"/>
            <a:r>
              <a:rPr lang="en-US" sz="2600" dirty="0"/>
              <a:t>Philippians 2:15 “among whom you shine as lights in the world”</a:t>
            </a:r>
          </a:p>
          <a:p>
            <a:pPr lvl="1"/>
            <a:r>
              <a:rPr lang="en-US" sz="2600" dirty="0"/>
              <a:t>God is “the Light,” and we are illuminated by Him</a:t>
            </a:r>
          </a:p>
          <a:p>
            <a:pPr lvl="1"/>
            <a:r>
              <a:rPr lang="en-US" sz="2600" dirty="0"/>
              <a:t>1 John 1:5-7 “God is light … if we walk in the Light as He is in the light”</a:t>
            </a:r>
          </a:p>
          <a:p>
            <a:pPr lvl="1"/>
            <a:r>
              <a:rPr lang="en-US" sz="2600" dirty="0"/>
              <a:t>Don’t try to enhance the light of the Gospel!</a:t>
            </a:r>
          </a:p>
        </p:txBody>
      </p:sp>
    </p:spTree>
    <p:extLst>
      <p:ext uri="{BB962C8B-B14F-4D97-AF65-F5344CB8AC3E}">
        <p14:creationId xmlns:p14="http://schemas.microsoft.com/office/powerpoint/2010/main" val="199146228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852064" y="807157"/>
            <a:ext cx="6745111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YOU ARE SET UP TO SHINE!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267485" y="1774479"/>
            <a:ext cx="1049296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“ON A HILL”  “ON A CANDLESTICK” </a:t>
            </a:r>
            <a:endParaRPr lang="en-US" sz="2800" dirty="0"/>
          </a:p>
          <a:p>
            <a:pPr lvl="1"/>
            <a:r>
              <a:rPr lang="en-US" sz="2800" dirty="0"/>
              <a:t>Mark 1:15 “Go into all the world”</a:t>
            </a:r>
          </a:p>
          <a:p>
            <a:pPr lvl="1"/>
            <a:r>
              <a:rPr lang="en-US" sz="2800" dirty="0"/>
              <a:t>Matthew 4:15,16 “people who sat in darkness have seen a great light”</a:t>
            </a:r>
          </a:p>
          <a:p>
            <a:r>
              <a:rPr lang="en-US" sz="2800" b="1" dirty="0"/>
              <a:t>HOW DO WE SHINE?</a:t>
            </a:r>
          </a:p>
          <a:p>
            <a:pPr lvl="1"/>
            <a:r>
              <a:rPr lang="en-US" sz="2800" dirty="0"/>
              <a:t>Good Works – Ephesians 2:10; Titus 2:7</a:t>
            </a:r>
          </a:p>
          <a:p>
            <a:pPr lvl="1"/>
            <a:r>
              <a:rPr lang="en-US" sz="2800" dirty="0"/>
              <a:t>Declaring The Truth – 2 Corinthians 4:5,6</a:t>
            </a:r>
          </a:p>
          <a:p>
            <a:pPr lvl="0"/>
            <a:r>
              <a:rPr lang="en-US" sz="2800" b="1" dirty="0">
                <a:solidFill>
                  <a:prstClr val="black"/>
                </a:solidFill>
              </a:rPr>
              <a:t>DANGER!</a:t>
            </a:r>
          </a:p>
          <a:p>
            <a:pPr lvl="1"/>
            <a:r>
              <a:rPr lang="en-US" sz="2800" dirty="0"/>
              <a:t>NOT “Put it under a basket” “that they may see your good works and glorify your Father in heaven." </a:t>
            </a:r>
          </a:p>
        </p:txBody>
      </p:sp>
    </p:spTree>
    <p:extLst>
      <p:ext uri="{BB962C8B-B14F-4D97-AF65-F5344CB8AC3E}">
        <p14:creationId xmlns:p14="http://schemas.microsoft.com/office/powerpoint/2010/main" val="40365206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539A14-79BD-47D1-86F8-BD505189233B}"/>
              </a:ext>
            </a:extLst>
          </p:cNvPr>
          <p:cNvSpPr/>
          <p:nvPr/>
        </p:nvSpPr>
        <p:spPr>
          <a:xfrm>
            <a:off x="6778144" y="6273226"/>
            <a:ext cx="371287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DFDAFB-B8A3-469A-B7F9-E3CEA0F7A724}"/>
              </a:ext>
            </a:extLst>
          </p:cNvPr>
          <p:cNvSpPr/>
          <p:nvPr/>
        </p:nvSpPr>
        <p:spPr>
          <a:xfrm>
            <a:off x="1447136" y="420780"/>
            <a:ext cx="9297738" cy="1015663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60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LIGHT IS A GOOD THING</a:t>
            </a:r>
            <a:endParaRPr lang="en-US" sz="4400" b="1" dirty="0">
              <a:ln/>
              <a:solidFill>
                <a:srgbClr val="0070C0"/>
              </a:solidFill>
              <a:latin typeface="Californian FB" panose="0207040306080B0302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DF5A49-911D-4EE7-B9A7-F03752C307F5}"/>
              </a:ext>
            </a:extLst>
          </p:cNvPr>
          <p:cNvSpPr txBox="1"/>
          <p:nvPr/>
        </p:nvSpPr>
        <p:spPr>
          <a:xfrm>
            <a:off x="1870909" y="1709316"/>
            <a:ext cx="8269112" cy="366254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Arial Narrow" panose="020B0606020202030204" pitchFamily="34" charset="0"/>
                <a:cs typeface="Aldhabi" panose="020B0604020202020204" pitchFamily="2" charset="-78"/>
              </a:rPr>
              <a:t>God is light – 1 John 1:5</a:t>
            </a:r>
          </a:p>
          <a:p>
            <a:pPr marL="400050" indent="-400050" algn="ctr">
              <a:buFont typeface="+mj-lt"/>
              <a:buAutoNum type="romanUcPeriod"/>
            </a:pPr>
            <a:endParaRPr lang="en-US" sz="1200" dirty="0">
              <a:latin typeface="Arial Narrow" panose="020B0606020202030204" pitchFamily="34" charset="0"/>
              <a:cs typeface="Aldhabi" panose="020B0604020202020204" pitchFamily="2" charset="-78"/>
            </a:endParaRPr>
          </a:p>
          <a:p>
            <a:pPr algn="ctr"/>
            <a:r>
              <a:rPr lang="en-US" sz="4400" dirty="0">
                <a:latin typeface="Arial Narrow" panose="020B0606020202030204" pitchFamily="34" charset="0"/>
                <a:cs typeface="Aldhabi" panose="020B0604020202020204" pitchFamily="2" charset="-78"/>
              </a:rPr>
              <a:t>Christ is light – John 8:12His disciples are light – Matthew 5:14</a:t>
            </a:r>
          </a:p>
          <a:p>
            <a:pPr algn="ctr"/>
            <a:r>
              <a:rPr lang="en-US" sz="4400" dirty="0">
                <a:latin typeface="Arial Narrow" panose="020B0606020202030204" pitchFamily="34" charset="0"/>
                <a:cs typeface="Aldhabi" panose="020B0604020202020204" pitchFamily="2" charset="-78"/>
              </a:rPr>
              <a:t>The Gospel is light – 2 Corinthians 4:4</a:t>
            </a:r>
          </a:p>
          <a:p>
            <a:pPr algn="ctr"/>
            <a:r>
              <a:rPr lang="en-US" sz="4400" dirty="0">
                <a:latin typeface="Arial Narrow" panose="020B0606020202030204" pitchFamily="34" charset="0"/>
                <a:cs typeface="Aldhabi" panose="020B0604020202020204" pitchFamily="2" charset="-78"/>
              </a:rPr>
              <a:t>The Truth is light – John 3:21</a:t>
            </a:r>
          </a:p>
        </p:txBody>
      </p:sp>
    </p:spTree>
    <p:extLst>
      <p:ext uri="{BB962C8B-B14F-4D97-AF65-F5344CB8AC3E}">
        <p14:creationId xmlns:p14="http://schemas.microsoft.com/office/powerpoint/2010/main" val="26798305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E149BAD-C6BC-A9B3-7C9A-86EBCAEED3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48999" cy="695306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3A0D7E1-B48F-3B7A-C3A4-B73ED0287898}"/>
              </a:ext>
            </a:extLst>
          </p:cNvPr>
          <p:cNvSpPr txBox="1"/>
          <p:nvPr/>
        </p:nvSpPr>
        <p:spPr>
          <a:xfrm>
            <a:off x="887240" y="823865"/>
            <a:ext cx="3820563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</a:rPr>
              <a:t>TO BE LIGHT:</a:t>
            </a:r>
          </a:p>
          <a:p>
            <a:r>
              <a:rPr lang="en-US" sz="4800" dirty="0">
                <a:solidFill>
                  <a:schemeClr val="bg1"/>
                </a:solidFill>
              </a:rPr>
              <a:t>1. We must LIVE the light</a:t>
            </a:r>
          </a:p>
          <a:p>
            <a:r>
              <a:rPr lang="en-US" sz="4800" dirty="0">
                <a:solidFill>
                  <a:schemeClr val="bg1"/>
                </a:solidFill>
              </a:rPr>
              <a:t>2. We must be a powerful REFLECTION of God</a:t>
            </a:r>
          </a:p>
        </p:txBody>
      </p:sp>
    </p:spTree>
    <p:extLst>
      <p:ext uri="{BB962C8B-B14F-4D97-AF65-F5344CB8AC3E}">
        <p14:creationId xmlns:p14="http://schemas.microsoft.com/office/powerpoint/2010/main" val="9495792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1563</TotalTime>
  <Words>576</Words>
  <Application>Microsoft Office PowerPoint</Application>
  <PresentationFormat>Widescreen</PresentationFormat>
  <Paragraphs>77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9</vt:i4>
      </vt:variant>
    </vt:vector>
  </HeadingPairs>
  <TitlesOfParts>
    <vt:vector size="19" baseType="lpstr">
      <vt:lpstr>AR BERKLEY</vt:lpstr>
      <vt:lpstr>Calibri</vt:lpstr>
      <vt:lpstr>Arial Narrow</vt:lpstr>
      <vt:lpstr>Arial</vt:lpstr>
      <vt:lpstr>Californian FB</vt:lpstr>
      <vt:lpstr>Calibri Light</vt:lpstr>
      <vt:lpstr>1_Office Theme</vt:lpstr>
      <vt:lpstr>2_Office Theme</vt:lpstr>
      <vt:lpstr>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Gailen Evans</cp:lastModifiedBy>
  <cp:revision>54</cp:revision>
  <dcterms:created xsi:type="dcterms:W3CDTF">2017-09-29T03:02:24Z</dcterms:created>
  <dcterms:modified xsi:type="dcterms:W3CDTF">2022-09-24T23:50:37Z</dcterms:modified>
</cp:coreProperties>
</file>